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365CD1-BB6F-4DA2-810A-CE997A9101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/>
              <a:t>Itahob</a:t>
            </a: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8B4188-EAD8-4249-81D6-C05B2ECE03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292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605A03-B359-4FB8-9AFC-8E9CB9A5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Odpustenie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DDCD49-3FD7-4100-AB9B-FB8AFF733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dirty="0"/>
              <a:t>Láskavosť, trpezlivosť</a:t>
            </a:r>
          </a:p>
          <a:p>
            <a:endParaRPr lang="sk-SK" dirty="0"/>
          </a:p>
          <a:p>
            <a:r>
              <a:rPr lang="sk-SK" i="1" dirty="0"/>
              <a:t>Maliar</a:t>
            </a:r>
            <a:r>
              <a:rPr lang="sk-SK" dirty="0"/>
              <a:t>	- obviňuje suseda, ktorý mu údajne zničil jeho najvzácnejšie dielo</a:t>
            </a:r>
          </a:p>
          <a:p>
            <a:pPr marL="0" indent="0">
              <a:buNone/>
            </a:pPr>
            <a:r>
              <a:rPr lang="sk-SK" dirty="0"/>
              <a:t>	- sused sa bráni, no neveria mu, preto prídu spor riešiť ku kráľovi</a:t>
            </a:r>
          </a:p>
          <a:p>
            <a:r>
              <a:rPr lang="sk-SK" i="1" dirty="0"/>
              <a:t>Starec</a:t>
            </a:r>
            <a:r>
              <a:rPr lang="sk-SK" dirty="0"/>
              <a:t>	- pretože je starý, všetko mu vadí (hluk, deti, neporiadok)</a:t>
            </a:r>
          </a:p>
          <a:p>
            <a:pPr marL="0" indent="0">
              <a:buNone/>
            </a:pPr>
            <a:r>
              <a:rPr lang="sk-SK" dirty="0"/>
              <a:t>	- nevie rešpektovať ostatných, preto je chyba vždy v iných, nie v ňom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Na konci dňa nájdu </a:t>
            </a:r>
            <a:r>
              <a:rPr lang="sk-SK" b="1" dirty="0"/>
              <a:t>cestu k odpusteniu, zmieria sa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BAA0CCA-9957-4DB7-84E8-63236E45FC05}"/>
              </a:ext>
            </a:extLst>
          </p:cNvPr>
          <p:cNvSpPr txBox="1"/>
          <p:nvPr/>
        </p:nvSpPr>
        <p:spPr>
          <a:xfrm>
            <a:off x="7753611" y="1703540"/>
            <a:ext cx="22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PONDELOK</a:t>
            </a:r>
          </a:p>
        </p:txBody>
      </p:sp>
    </p:spTree>
    <p:extLst>
      <p:ext uri="{BB962C8B-B14F-4D97-AF65-F5344CB8AC3E}">
        <p14:creationId xmlns:p14="http://schemas.microsoft.com/office/powerpoint/2010/main" val="121636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2C3F0B-A5CC-4510-8127-08473B15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Vytrvalosť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9D353F-CE04-4D17-A6DB-CB0A95020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852316" cy="3101983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/>
              <a:t>Ochota bojovať za správnu vec, odvaha, poslušnosť</a:t>
            </a:r>
          </a:p>
          <a:p>
            <a:endParaRPr lang="sk-SK" dirty="0"/>
          </a:p>
          <a:p>
            <a:r>
              <a:rPr lang="sk-SK" i="1" dirty="0"/>
              <a:t>Rytier</a:t>
            </a:r>
            <a:r>
              <a:rPr lang="sk-SK" dirty="0"/>
              <a:t>	- všimne si v kráľovstve nedostatok disciplíny, spolupráce</a:t>
            </a:r>
          </a:p>
          <a:p>
            <a:pPr marL="228600" lvl="1" indent="0">
              <a:buNone/>
            </a:pPr>
            <a:r>
              <a:rPr lang="sk-SK" dirty="0"/>
              <a:t>	</a:t>
            </a:r>
            <a:r>
              <a:rPr lang="sk-SK" sz="1800" dirty="0"/>
              <a:t>- spolu s kráľom sa to pokúsia riešiť (výlet vo forme vojenského výcviku)</a:t>
            </a:r>
          </a:p>
          <a:p>
            <a:pPr marL="228600" lvl="1" indent="0">
              <a:buNone/>
            </a:pPr>
            <a:r>
              <a:rPr lang="sk-SK" sz="1800" dirty="0"/>
              <a:t>	- skúšajú našu oddanosť, vernosť kráľovstvu</a:t>
            </a:r>
          </a:p>
          <a:p>
            <a:pPr marL="228600" lvl="1" indent="0">
              <a:buNone/>
            </a:pPr>
            <a:endParaRPr lang="sk-SK" sz="1800" dirty="0"/>
          </a:p>
          <a:p>
            <a:pPr marL="228600" lvl="1" indent="0">
              <a:buNone/>
            </a:pPr>
            <a:r>
              <a:rPr lang="sk-SK" sz="1800" dirty="0"/>
              <a:t>Naučíme sa,  že </a:t>
            </a:r>
            <a:r>
              <a:rPr lang="sk-SK" sz="1800" b="1" dirty="0"/>
              <a:t>každý jeden je dôležitý </a:t>
            </a:r>
            <a:r>
              <a:rPr lang="sk-SK" sz="1800" dirty="0"/>
              <a:t>a ak chceme niečo dosiahnuť, </a:t>
            </a:r>
            <a:r>
              <a:rPr lang="sk-SK" sz="1800" b="1" dirty="0"/>
              <a:t>musíme držať spolu</a:t>
            </a:r>
            <a:r>
              <a:rPr lang="sk-SK" sz="1800" dirty="0"/>
              <a:t>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3D41BB8-B634-4F95-A3FD-0F816B2EA131}"/>
              </a:ext>
            </a:extLst>
          </p:cNvPr>
          <p:cNvSpPr txBox="1"/>
          <p:nvPr/>
        </p:nvSpPr>
        <p:spPr>
          <a:xfrm>
            <a:off x="7753611" y="1703540"/>
            <a:ext cx="22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UTOROK</a:t>
            </a:r>
          </a:p>
        </p:txBody>
      </p:sp>
    </p:spTree>
    <p:extLst>
      <p:ext uri="{BB962C8B-B14F-4D97-AF65-F5344CB8AC3E}">
        <p14:creationId xmlns:p14="http://schemas.microsoft.com/office/powerpoint/2010/main" val="997072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8D20D9-F331-44AD-B3E7-757B93452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POKORA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915543-2431-4F85-B634-460A25F1A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/>
              <a:t>Štedrosť, nezištnosť</a:t>
            </a:r>
          </a:p>
          <a:p>
            <a:r>
              <a:rPr lang="sk-SK" i="1" dirty="0"/>
              <a:t>Gróf</a:t>
            </a:r>
            <a:r>
              <a:rPr lang="sk-SK" dirty="0"/>
              <a:t>	- myslí si, že za peniaze získa všetko a všetkých</a:t>
            </a:r>
          </a:p>
          <a:p>
            <a:pPr marL="0" indent="0">
              <a:buNone/>
            </a:pPr>
            <a:r>
              <a:rPr lang="sk-SK" dirty="0"/>
              <a:t>	- zároveň sa však bojí o svoj majetok a nikomu nedôveruje, osamotený</a:t>
            </a:r>
          </a:p>
          <a:p>
            <a:r>
              <a:rPr lang="sk-SK" i="1" dirty="0"/>
              <a:t>Žobrák	</a:t>
            </a:r>
            <a:r>
              <a:rPr lang="sk-SK" dirty="0"/>
              <a:t>- hoci nemá skoro nič, má okolo seba priateľov</a:t>
            </a:r>
          </a:p>
          <a:p>
            <a:pPr marL="0" indent="0">
              <a:buNone/>
            </a:pPr>
            <a:r>
              <a:rPr lang="sk-SK" dirty="0"/>
              <a:t>  	- ukážu sa protiklady, zistíme, že v moci a majetku nenájdeme všetko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Spoznáme dôležitejšie hodnoty ako </a:t>
            </a:r>
            <a:r>
              <a:rPr lang="sk-SK" b="1" dirty="0"/>
              <a:t>rodina a ľudia, ktorí pri nás stoja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9CA5522-A2B6-4C52-875C-CD98E2DFC818}"/>
              </a:ext>
            </a:extLst>
          </p:cNvPr>
          <p:cNvSpPr txBox="1"/>
          <p:nvPr/>
        </p:nvSpPr>
        <p:spPr>
          <a:xfrm>
            <a:off x="7753611" y="1703540"/>
            <a:ext cx="22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STREDA</a:t>
            </a:r>
          </a:p>
        </p:txBody>
      </p:sp>
    </p:spTree>
    <p:extLst>
      <p:ext uri="{BB962C8B-B14F-4D97-AF65-F5344CB8AC3E}">
        <p14:creationId xmlns:p14="http://schemas.microsoft.com/office/powerpoint/2010/main" val="176403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742189-5173-494A-B731-74E82CA0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Ochota Pomôcť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83AD827-001D-4E79-86F4-247FE8DBE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dirty="0"/>
              <a:t>Byť vždy nablízku (v skrytosti)</a:t>
            </a:r>
          </a:p>
          <a:p>
            <a:endParaRPr lang="sk-SK" dirty="0"/>
          </a:p>
          <a:p>
            <a:r>
              <a:rPr lang="sk-SK" i="1" dirty="0"/>
              <a:t>Slúžka	</a:t>
            </a:r>
            <a:r>
              <a:rPr lang="sk-SK" dirty="0"/>
              <a:t>- nestíha plniť všetku prácu</a:t>
            </a:r>
            <a:endParaRPr lang="sk-SK" i="1" dirty="0"/>
          </a:p>
          <a:p>
            <a:r>
              <a:rPr lang="sk-SK" i="1" dirty="0"/>
              <a:t>Kuchárka</a:t>
            </a:r>
            <a:r>
              <a:rPr lang="sk-SK" dirty="0"/>
              <a:t>- ľudia nie sú vďační, navyše sú nespokojní, pretože došla soľ</a:t>
            </a:r>
            <a:endParaRPr lang="sk-SK" i="1" dirty="0"/>
          </a:p>
          <a:p>
            <a:r>
              <a:rPr lang="sk-SK" i="1" dirty="0"/>
              <a:t>Záhradník</a:t>
            </a:r>
            <a:r>
              <a:rPr lang="sk-SK" dirty="0"/>
              <a:t>- starý, nevládze, pošliapu mu jeho čerstvo pokosenú trávu a záhon</a:t>
            </a:r>
            <a:endParaRPr lang="sk-SK" i="1" dirty="0"/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Všímať si ľudí okolo nás, ktorých ostatní prehliadajú a </a:t>
            </a:r>
            <a:r>
              <a:rPr lang="sk-SK" b="1" dirty="0"/>
              <a:t>byť nápomocní/ vďačný za každú pomoc</a:t>
            </a:r>
            <a:r>
              <a:rPr lang="sk-SK" dirty="0"/>
              <a:t>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2DAB575-39E6-409A-9680-675B40EC3E00}"/>
              </a:ext>
            </a:extLst>
          </p:cNvPr>
          <p:cNvSpPr txBox="1"/>
          <p:nvPr/>
        </p:nvSpPr>
        <p:spPr>
          <a:xfrm>
            <a:off x="7753611" y="1703540"/>
            <a:ext cx="22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ŠTVRTOK</a:t>
            </a:r>
          </a:p>
        </p:txBody>
      </p:sp>
    </p:spTree>
    <p:extLst>
      <p:ext uri="{BB962C8B-B14F-4D97-AF65-F5344CB8AC3E}">
        <p14:creationId xmlns:p14="http://schemas.microsoft.com/office/powerpoint/2010/main" val="202748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AF3F7F-B29C-496C-90A6-7414BE183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Radosť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7BAB009-EFF4-4157-8974-F8E5986DE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/>
              <a:t>Veselosť, dobroprajnosť</a:t>
            </a:r>
          </a:p>
          <a:p>
            <a:endParaRPr lang="sk-SK" dirty="0"/>
          </a:p>
          <a:p>
            <a:r>
              <a:rPr lang="sk-SK" i="1" dirty="0"/>
              <a:t>Dáma</a:t>
            </a:r>
            <a:r>
              <a:rPr lang="sk-SK" dirty="0"/>
              <a:t>	- v kráľovstve jej chýba radosť</a:t>
            </a:r>
          </a:p>
          <a:p>
            <a:pPr marL="0" indent="0">
              <a:buNone/>
            </a:pPr>
            <a:r>
              <a:rPr lang="sk-SK" dirty="0"/>
              <a:t>	- ľudia nemajú čas na zábavu</a:t>
            </a:r>
          </a:p>
          <a:p>
            <a:pPr marL="0" indent="0">
              <a:buNone/>
            </a:pPr>
            <a:r>
              <a:rPr lang="sk-SK" dirty="0"/>
              <a:t>	- chce zorganizovať turnaj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/>
              <a:t>Tešiť sa z maličkostí, z víťazstva iných</a:t>
            </a:r>
            <a:r>
              <a:rPr lang="sk-SK" dirty="0"/>
              <a:t>, nielen svojho.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AD0311E-7C72-4586-98C6-4FB5FAFF5C8F}"/>
              </a:ext>
            </a:extLst>
          </p:cNvPr>
          <p:cNvSpPr txBox="1"/>
          <p:nvPr/>
        </p:nvSpPr>
        <p:spPr>
          <a:xfrm>
            <a:off x="7753611" y="1703540"/>
            <a:ext cx="22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PIATOK</a:t>
            </a:r>
          </a:p>
        </p:txBody>
      </p:sp>
    </p:spTree>
    <p:extLst>
      <p:ext uri="{BB962C8B-B14F-4D97-AF65-F5344CB8AC3E}">
        <p14:creationId xmlns:p14="http://schemas.microsoft.com/office/powerpoint/2010/main" val="365920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21ABE6-29D9-4D06-A175-7469DBBE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Poznámky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A059B25-5198-495F-A7B9-69BC33A50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Postavy počas celého tábora:</a:t>
            </a:r>
          </a:p>
          <a:p>
            <a:pPr lvl="1"/>
            <a:r>
              <a:rPr lang="sk-SK" dirty="0"/>
              <a:t>KRÁĽ (snaží sa pripodobniť Bohu, aby v kráľovstve každý cítil Jeho prítomnosť)</a:t>
            </a:r>
          </a:p>
          <a:p>
            <a:pPr lvl="1"/>
            <a:r>
              <a:rPr lang="sk-SK" dirty="0"/>
              <a:t>KOKOŽKA (niečo medzi radcom a šašom)</a:t>
            </a:r>
          </a:p>
        </p:txBody>
      </p:sp>
    </p:spTree>
    <p:extLst>
      <p:ext uri="{BB962C8B-B14F-4D97-AF65-F5344CB8AC3E}">
        <p14:creationId xmlns:p14="http://schemas.microsoft.com/office/powerpoint/2010/main" val="1313717425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89</TotalTime>
  <Words>71</Words>
  <Application>Microsoft Office PowerPoint</Application>
  <PresentationFormat>Širokoúhlá obrazovka</PresentationFormat>
  <Paragraphs>51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Balík</vt:lpstr>
      <vt:lpstr>Itahob</vt:lpstr>
      <vt:lpstr>Odpustenie</vt:lpstr>
      <vt:lpstr>Vytrvalosť</vt:lpstr>
      <vt:lpstr>POKORA</vt:lpstr>
      <vt:lpstr>Ochota Pomôcť</vt:lpstr>
      <vt:lpstr>Radosť</vt:lpstr>
      <vt:lpstr>Poznámky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Ytahob</dc:title>
  <dc:creator>deti</dc:creator>
  <cp:lastModifiedBy>deti</cp:lastModifiedBy>
  <cp:revision>9</cp:revision>
  <dcterms:created xsi:type="dcterms:W3CDTF">2018-05-23T18:31:08Z</dcterms:created>
  <dcterms:modified xsi:type="dcterms:W3CDTF">2018-05-25T14:04:59Z</dcterms:modified>
</cp:coreProperties>
</file>